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D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B660DF-1E1D-4DB4-A02E-6CCF053E93F9}" v="13" dt="2022-06-30T14:34:31.219"/>
    <p1510:client id="{A4AC8B51-A084-4028-AE00-2C27134BEE40}" v="14" dt="2022-07-03T16:38:10.9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2" d="100"/>
          <a:sy n="82" d="100"/>
        </p:scale>
        <p:origin x="23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82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ext, screenshot, sign&#10;&#10;Description automatically generated">
            <a:extLst>
              <a:ext uri="{FF2B5EF4-FFF2-40B4-BE49-F238E27FC236}">
                <a16:creationId xmlns:a16="http://schemas.microsoft.com/office/drawing/2014/main" id="{8AF86D3C-E552-D854-1A10-FCB5FEFBAE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581" y="-16035"/>
            <a:ext cx="7883347" cy="1020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63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>
            <a:extLst>
              <a:ext uri="{FF2B5EF4-FFF2-40B4-BE49-F238E27FC236}">
                <a16:creationId xmlns:a16="http://schemas.microsoft.com/office/drawing/2014/main" id="{04220681-47D0-1D0C-DE18-757A175EB0BB}"/>
              </a:ext>
            </a:extLst>
          </p:cNvPr>
          <p:cNvSpPr txBox="1">
            <a:spLocks/>
          </p:cNvSpPr>
          <p:nvPr/>
        </p:nvSpPr>
        <p:spPr>
          <a:xfrm>
            <a:off x="396681" y="5990881"/>
            <a:ext cx="3391383" cy="1064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rgbClr val="4C4D4E"/>
                </a:solidFill>
                <a:latin typeface="Source Sans Pro" panose="020B0503030403020204" pitchFamily="34" charset="77"/>
              </a:rPr>
              <a:t>Location Here</a:t>
            </a:r>
          </a:p>
        </p:txBody>
      </p:sp>
    </p:spTree>
    <p:extLst>
      <p:ext uri="{BB962C8B-B14F-4D97-AF65-F5344CB8AC3E}">
        <p14:creationId xmlns:p14="http://schemas.microsoft.com/office/powerpoint/2010/main" val="722226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Source Sans Pro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Deidra Cole</cp:lastModifiedBy>
  <cp:revision>3</cp:revision>
  <dcterms:created xsi:type="dcterms:W3CDTF">2013-07-15T20:26:40Z</dcterms:created>
  <dcterms:modified xsi:type="dcterms:W3CDTF">2022-07-05T21:16:01Z</dcterms:modified>
</cp:coreProperties>
</file>